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8494444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1" name="Shape 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8" name="Shape 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5" name="Shape 10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2" name="Shape 11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8" name="Shape 11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 name="Shape 1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9" name="Shape 1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2" name="Shape 3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4" name="Shape 3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 name="Shape 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7" name="Shape 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 name="Shape 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 name="Shape 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888888"/>
                </a:solidFill>
                <a:latin typeface="Calibri"/>
                <a:ea typeface="Calibri"/>
                <a:cs typeface="Calibri"/>
                <a:sym typeface="Calibri"/>
              </a:rPr>
              <a:t>‹#›</a:t>
            </a:fld>
            <a:endParaRPr lang="en-US" sz="1200" b="0" i="0" u="none" strike="noStrike" cap="none" baseline="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l="10738" b="21266"/>
          <a:stretch/>
        </p:blipFill>
        <p:spPr>
          <a:xfrm>
            <a:off x="679077" y="1050450"/>
            <a:ext cx="8126493" cy="4778657"/>
          </a:xfrm>
          <a:prstGeom prst="rect">
            <a:avLst/>
          </a:prstGeom>
          <a:noFill/>
          <a:ln>
            <a:noFill/>
          </a:ln>
        </p:spPr>
      </p:pic>
      <p:sp>
        <p:nvSpPr>
          <p:cNvPr id="81" name="Shape 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Anna Garcia</a:t>
            </a:r>
            <a:br>
              <a:rPr lang="en-US" sz="3950" b="0" i="0" u="none" strike="noStrike" cap="none" baseline="0">
                <a:solidFill>
                  <a:schemeClr val="dk1"/>
                </a:solidFill>
                <a:latin typeface="Calibri"/>
                <a:ea typeface="Calibri"/>
                <a:cs typeface="Calibri"/>
                <a:sym typeface="Calibri"/>
              </a:rPr>
            </a:br>
            <a:endParaRPr lang="en-US" sz="395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367941"/>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Alex Garcia</a:t>
            </a:r>
          </a:p>
        </p:txBody>
      </p:sp>
      <p:sp>
        <p:nvSpPr>
          <p:cNvPr id="87" name="Shape 87"/>
          <p:cNvSpPr txBox="1">
            <a:spLocks noGrp="1"/>
          </p:cNvSpPr>
          <p:nvPr>
            <p:ph type="body" idx="1"/>
          </p:nvPr>
        </p:nvSpPr>
        <p:spPr>
          <a:xfrm>
            <a:off x="214208" y="872070"/>
            <a:ext cx="4776536" cy="579850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Alex is Anna’s former husband.</a:t>
            </a:r>
          </a:p>
          <a:p>
            <a:pPr marL="342900" marR="0" lvl="0" indent="-342900"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Alex and Anna went through a nasty divorce last year. As soon as the divorce was finalized, Alex quickly remarried a much younger woman. </a:t>
            </a:r>
          </a:p>
          <a:p>
            <a:pPr marL="342900" marR="0" lvl="0" indent="-342900"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Alex and his new wife are currently expecting a baby.</a:t>
            </a:r>
          </a:p>
          <a:p>
            <a:pPr marL="342900" marR="0" lvl="0" indent="-342900"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Alex is rumored to be having financial difficulties and is still the beneficiary on Anna’s life insurance plan.</a:t>
            </a:r>
          </a:p>
          <a:p>
            <a:pPr marL="342900" marR="0" lvl="0" indent="-342900" algn="l" rtl="0">
              <a:lnSpc>
                <a:spcPct val="9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Alex last saw Anna last night when he went to her house to discuss some paperwork.</a:t>
            </a:r>
          </a:p>
          <a:p>
            <a:pPr marL="342900" marR="0" lvl="0" indent="-178435" algn="l" rtl="0">
              <a:lnSpc>
                <a:spcPct val="90000"/>
              </a:lnSpc>
              <a:spcBef>
                <a:spcPts val="518"/>
              </a:spcBef>
              <a:buClr>
                <a:schemeClr val="dk1"/>
              </a:buClr>
              <a:buFont typeface="Arial"/>
              <a:buNone/>
            </a:pPr>
            <a:endParaRPr sz="2600" b="0" i="0" u="none" strike="noStrike" cap="none" baseline="0">
              <a:solidFill>
                <a:schemeClr val="dk1"/>
              </a:solidFill>
              <a:latin typeface="Calibri"/>
              <a:ea typeface="Calibri"/>
              <a:cs typeface="Calibri"/>
              <a:sym typeface="Calibri"/>
            </a:endParaRPr>
          </a:p>
        </p:txBody>
      </p:sp>
      <p:pic>
        <p:nvPicPr>
          <p:cNvPr id="88" name="Shape 88"/>
          <p:cNvPicPr preferRelativeResize="0"/>
          <p:nvPr/>
        </p:nvPicPr>
        <p:blipFill rotWithShape="1">
          <a:blip r:embed="rId3">
            <a:alphaModFix/>
          </a:blip>
          <a:srcRect/>
          <a:stretch/>
        </p:blipFill>
        <p:spPr>
          <a:xfrm>
            <a:off x="4990744" y="1600200"/>
            <a:ext cx="3971569" cy="3590622"/>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Doug Greene</a:t>
            </a:r>
          </a:p>
        </p:txBody>
      </p:sp>
      <p:sp>
        <p:nvSpPr>
          <p:cNvPr id="94" name="Shape 94"/>
          <p:cNvSpPr txBox="1">
            <a:spLocks noGrp="1"/>
          </p:cNvSpPr>
          <p:nvPr>
            <p:ph type="body" idx="1"/>
          </p:nvPr>
        </p:nvSpPr>
        <p:spPr>
          <a:xfrm>
            <a:off x="3121315" y="1223959"/>
            <a:ext cx="5565485" cy="544662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Doug is Anna’s neighbor and friend who called the police.</a:t>
            </a:r>
          </a:p>
          <a:p>
            <a:pPr marL="342900" marR="0" lvl="0" indent="-342900" algn="l" rtl="0">
              <a:lnSpc>
                <a:spcPct val="8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Doug last saw Anna when she was walking her dog at 6:30am yesterday morning. </a:t>
            </a:r>
          </a:p>
          <a:p>
            <a:pPr marL="342900" marR="0" lvl="0" indent="-342900" algn="l" rtl="0">
              <a:lnSpc>
                <a:spcPct val="8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Doug reports that Anna usually walks her dog every morning, but that recently she’s been skipping the morning walk. He stated that Anna lives alone, has no family that lives close by, and her closest companion is her dog.</a:t>
            </a:r>
          </a:p>
          <a:p>
            <a:pPr marL="342900" marR="0" lvl="0" indent="-342900" algn="l" rtl="0">
              <a:lnSpc>
                <a:spcPct val="80000"/>
              </a:lnSpc>
              <a:spcBef>
                <a:spcPts val="520"/>
              </a:spcBef>
              <a:buClr>
                <a:schemeClr val="dk1"/>
              </a:buClr>
              <a:buSzPct val="100000"/>
              <a:buFont typeface="Arial"/>
              <a:buChar char="•"/>
            </a:pPr>
            <a:r>
              <a:rPr lang="en-US" sz="2600" b="0" i="0" u="none" strike="noStrike" cap="none" baseline="0">
                <a:solidFill>
                  <a:schemeClr val="dk1"/>
                </a:solidFill>
                <a:latin typeface="Calibri"/>
                <a:ea typeface="Calibri"/>
                <a:cs typeface="Calibri"/>
                <a:sym typeface="Calibri"/>
              </a:rPr>
              <a:t>Doug and Anna recently were involved romantically, but Anna abruptly ended the relationship last week.</a:t>
            </a:r>
          </a:p>
          <a:p>
            <a:pPr marL="342900" marR="0" lvl="0" indent="-178435" algn="l" rtl="0">
              <a:lnSpc>
                <a:spcPct val="80000"/>
              </a:lnSpc>
              <a:spcBef>
                <a:spcPts val="518"/>
              </a:spcBef>
              <a:buClr>
                <a:schemeClr val="dk1"/>
              </a:buClr>
              <a:buFont typeface="Arial"/>
              <a:buNone/>
            </a:pPr>
            <a:endParaRPr sz="2600" b="0" i="0" u="none" strike="noStrike" cap="none" baseline="0">
              <a:solidFill>
                <a:schemeClr val="dk1"/>
              </a:solidFill>
              <a:latin typeface="Calibri"/>
              <a:ea typeface="Calibri"/>
              <a:cs typeface="Calibri"/>
              <a:sym typeface="Calibri"/>
            </a:endParaRPr>
          </a:p>
        </p:txBody>
      </p:sp>
      <p:pic>
        <p:nvPicPr>
          <p:cNvPr id="95" name="Shape 95"/>
          <p:cNvPicPr preferRelativeResize="0"/>
          <p:nvPr/>
        </p:nvPicPr>
        <p:blipFill rotWithShape="1">
          <a:blip r:embed="rId3">
            <a:alphaModFix/>
          </a:blip>
          <a:srcRect/>
          <a:stretch/>
        </p:blipFill>
        <p:spPr>
          <a:xfrm>
            <a:off x="264104" y="1417637"/>
            <a:ext cx="2618796" cy="3741136"/>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475037"/>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Erica Piedmont</a:t>
            </a:r>
          </a:p>
        </p:txBody>
      </p:sp>
      <p:sp>
        <p:nvSpPr>
          <p:cNvPr id="101" name="Shape 101"/>
          <p:cNvSpPr txBox="1">
            <a:spLocks noGrp="1"/>
          </p:cNvSpPr>
          <p:nvPr>
            <p:ph type="body" idx="1"/>
          </p:nvPr>
        </p:nvSpPr>
        <p:spPr>
          <a:xfrm>
            <a:off x="168306" y="963867"/>
            <a:ext cx="4850277" cy="572583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Erica is the new wife of Alex Garcia.</a:t>
            </a:r>
          </a:p>
          <a:p>
            <a:pPr marL="342900" marR="0" lvl="0" indent="-34290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Reported that Erica was seen sitting in a car parked on the street in front of Anna’s house the day before her death.</a:t>
            </a:r>
          </a:p>
          <a:p>
            <a:pPr marL="342900" marR="0" lvl="0" indent="-342900" algn="l" rtl="0">
              <a:spcBef>
                <a:spcPts val="560"/>
              </a:spcBef>
              <a:buClr>
                <a:schemeClr val="dk1"/>
              </a:buClr>
              <a:buSzPct val="100000"/>
              <a:buFont typeface="Arial"/>
              <a:buChar char="•"/>
            </a:pPr>
            <a:r>
              <a:rPr lang="en-US" sz="2800" b="0" i="0" u="none" strike="noStrike" cap="none" baseline="0">
                <a:solidFill>
                  <a:schemeClr val="dk1"/>
                </a:solidFill>
                <a:latin typeface="Calibri"/>
                <a:ea typeface="Calibri"/>
                <a:cs typeface="Calibri"/>
                <a:sym typeface="Calibri"/>
              </a:rPr>
              <a:t>Erica and Alex were seen at a local diner recently having a heated argument.</a:t>
            </a:r>
          </a:p>
          <a:p>
            <a:pPr marL="342900" marR="0" lvl="0" indent="-165100" algn="l" rtl="0">
              <a:spcBef>
                <a:spcPts val="560"/>
              </a:spcBef>
              <a:buClr>
                <a:schemeClr val="dk1"/>
              </a:buClr>
              <a:buFont typeface="Arial"/>
              <a:buNone/>
            </a:pPr>
            <a:endParaRPr sz="2800" b="0" i="0" u="none" strike="noStrike" cap="none" baseline="0">
              <a:solidFill>
                <a:schemeClr val="dk1"/>
              </a:solidFill>
              <a:latin typeface="Calibri"/>
              <a:ea typeface="Calibri"/>
              <a:cs typeface="Calibri"/>
              <a:sym typeface="Calibri"/>
            </a:endParaRPr>
          </a:p>
        </p:txBody>
      </p:sp>
      <p:pic>
        <p:nvPicPr>
          <p:cNvPr id="102" name="Shape 102"/>
          <p:cNvPicPr preferRelativeResize="0"/>
          <p:nvPr/>
        </p:nvPicPr>
        <p:blipFill rotWithShape="1">
          <a:blip r:embed="rId3">
            <a:alphaModFix/>
          </a:blip>
          <a:srcRect/>
          <a:stretch/>
        </p:blipFill>
        <p:spPr>
          <a:xfrm>
            <a:off x="5445178" y="1141473"/>
            <a:ext cx="3698822" cy="5548233"/>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136943"/>
            <a:ext cx="8229600" cy="49033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0" i="0" u="none" strike="noStrike" cap="none" baseline="0">
                <a:solidFill>
                  <a:schemeClr val="dk1"/>
                </a:solidFill>
                <a:latin typeface="Calibri"/>
                <a:ea typeface="Calibri"/>
                <a:cs typeface="Calibri"/>
                <a:sym typeface="Calibri"/>
              </a:rPr>
              <a:t>Lucy Leffingwell</a:t>
            </a:r>
          </a:p>
        </p:txBody>
      </p:sp>
      <p:pic>
        <p:nvPicPr>
          <p:cNvPr id="108" name="Shape 108"/>
          <p:cNvPicPr preferRelativeResize="0"/>
          <p:nvPr/>
        </p:nvPicPr>
        <p:blipFill rotWithShape="1">
          <a:blip r:embed="rId3">
            <a:alphaModFix/>
          </a:blip>
          <a:srcRect/>
          <a:stretch/>
        </p:blipFill>
        <p:spPr>
          <a:xfrm>
            <a:off x="0" y="1055666"/>
            <a:ext cx="4131416" cy="2861005"/>
          </a:xfrm>
          <a:prstGeom prst="rect">
            <a:avLst/>
          </a:prstGeom>
          <a:noFill/>
          <a:ln>
            <a:noFill/>
          </a:ln>
        </p:spPr>
      </p:pic>
      <p:sp>
        <p:nvSpPr>
          <p:cNvPr id="109" name="Shape 109"/>
          <p:cNvSpPr txBox="1">
            <a:spLocks noGrp="1"/>
          </p:cNvSpPr>
          <p:nvPr>
            <p:ph type="body" idx="1"/>
          </p:nvPr>
        </p:nvSpPr>
        <p:spPr>
          <a:xfrm>
            <a:off x="3182516" y="826174"/>
            <a:ext cx="5783614" cy="584440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Anna’s best friend and co-owner of a local bakery.</a:t>
            </a: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Business has been doing very well lately, but Anna and Lucy have been arguing over whether or not to expand the business and create a sugar-free line of products. Lucy really wants to expand, but Anna refuses.</a:t>
            </a: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Last saw Anna at work yesterday. Anna left work a little early because she said she had something to take care of.</a:t>
            </a: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Lucy has been debating whether or not to buy Anna out of her half of the business. The conflict with their business arrangement has caused a lot of strife in their friendship.</a:t>
            </a:r>
          </a:p>
          <a:p>
            <a:pPr marL="342900" marR="0" lvl="0" indent="-342900" algn="l" rtl="0">
              <a:lnSpc>
                <a:spcPct val="80000"/>
              </a:lnSpc>
              <a:spcBef>
                <a:spcPts val="400"/>
              </a:spcBef>
              <a:buClr>
                <a:schemeClr val="dk1"/>
              </a:buClr>
              <a:buSzPct val="100000"/>
              <a:buFont typeface="Arial"/>
              <a:buChar char="•"/>
            </a:pPr>
            <a:r>
              <a:rPr lang="en-US" sz="2000" b="0" i="0" u="none" strike="noStrike" cap="none" baseline="0">
                <a:solidFill>
                  <a:schemeClr val="dk1"/>
                </a:solidFill>
                <a:latin typeface="Calibri"/>
                <a:ea typeface="Calibri"/>
                <a:cs typeface="Calibri"/>
                <a:sym typeface="Calibri"/>
              </a:rPr>
              <a:t>Lucy mentioned that Anna had been in the hospital recently, but assumed that she was feeling better as Anna told her that she was no longer taking the antibiotics prescribed to her. Anna did however note that she had been experiencing back pain radiating towards her sides.  </a:t>
            </a:r>
          </a:p>
          <a:p>
            <a:pPr marL="342900" marR="0" lvl="0" indent="-245109" algn="l" rtl="0">
              <a:lnSpc>
                <a:spcPct val="80000"/>
              </a:lnSpc>
              <a:spcBef>
                <a:spcPts val="308"/>
              </a:spcBef>
              <a:buClr>
                <a:schemeClr val="dk1"/>
              </a:buClr>
              <a:buFont typeface="Arial"/>
              <a:buNone/>
            </a:pPr>
            <a:endParaRPr sz="1550" b="0" i="0" u="none" strike="noStrike" cap="none" baseline="0">
              <a:solidFill>
                <a:schemeClr val="dk1"/>
              </a:solidFill>
              <a:latin typeface="Calibri"/>
              <a:ea typeface="Calibri"/>
              <a:cs typeface="Calibri"/>
              <a:sym typeface="Calibri"/>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Anna’s Dog</a:t>
            </a:r>
          </a:p>
        </p:txBody>
      </p:sp>
      <p:pic>
        <p:nvPicPr>
          <p:cNvPr id="115" name="Shape 115"/>
          <p:cNvPicPr preferRelativeResize="0">
            <a:picLocks noGrp="1"/>
          </p:cNvPicPr>
          <p:nvPr>
            <p:ph type="body" idx="1"/>
          </p:nvPr>
        </p:nvPicPr>
        <p:blipFill rotWithShape="1">
          <a:blip r:embed="rId3">
            <a:alphaModFix/>
          </a:blip>
          <a:srcRect l="2939" r="2938" b="11972"/>
          <a:stretch/>
        </p:blipFill>
        <p:spPr>
          <a:xfrm>
            <a:off x="2720328" y="1600200"/>
            <a:ext cx="4038599" cy="3984117"/>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On-screen Show (4:3)</PresentationFormat>
  <Paragraphs>23</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Anna Garcia </vt:lpstr>
      <vt:lpstr>Alex Garcia</vt:lpstr>
      <vt:lpstr>Doug Greene</vt:lpstr>
      <vt:lpstr>Erica Piedmont</vt:lpstr>
      <vt:lpstr>Lucy Leffingwell</vt:lpstr>
      <vt:lpstr>Anna’s Dog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Garcia</dc:title>
  <dc:creator>Chadwick Leslie</dc:creator>
  <cp:lastModifiedBy>Chadwick Leslie</cp:lastModifiedBy>
  <cp:revision>2</cp:revision>
  <dcterms:modified xsi:type="dcterms:W3CDTF">2015-09-16T21:16:02Z</dcterms:modified>
</cp:coreProperties>
</file>