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5C9780E-9133-4BA9-82BE-62E08EE6EB3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C1FC225-209A-4AEC-9324-6BDBD8D6DA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780E-9133-4BA9-82BE-62E08EE6EB3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C225-209A-4AEC-9324-6BDBD8D6DA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780E-9133-4BA9-82BE-62E08EE6EB3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C225-209A-4AEC-9324-6BDBD8D6DA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5C9780E-9133-4BA9-82BE-62E08EE6EB3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C1FC225-209A-4AEC-9324-6BDBD8D6DA9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5C9780E-9133-4BA9-82BE-62E08EE6EB3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C1FC225-209A-4AEC-9324-6BDBD8D6DA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780E-9133-4BA9-82BE-62E08EE6EB3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C225-209A-4AEC-9324-6BDBD8D6DA9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780E-9133-4BA9-82BE-62E08EE6EB3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C225-209A-4AEC-9324-6BDBD8D6DA9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C9780E-9133-4BA9-82BE-62E08EE6EB3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1FC225-209A-4AEC-9324-6BDBD8D6DA9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780E-9133-4BA9-82BE-62E08EE6EB3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C225-209A-4AEC-9324-6BDBD8D6DA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5C9780E-9133-4BA9-82BE-62E08EE6EB3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C1FC225-209A-4AEC-9324-6BDBD8D6DA9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C9780E-9133-4BA9-82BE-62E08EE6EB3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1FC225-209A-4AEC-9324-6BDBD8D6DA9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5C9780E-9133-4BA9-82BE-62E08EE6EB31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C1FC225-209A-4AEC-9324-6BDBD8D6DA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4.2 The Heart at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Hunter Weller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57200"/>
            <a:ext cx="3886200" cy="36436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835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1708212"/>
          </a:xfrm>
        </p:spPr>
        <p:txBody>
          <a:bodyPr>
            <a:normAutofit/>
          </a:bodyPr>
          <a:lstStyle/>
          <a:p>
            <a:r>
              <a:rPr lang="en-US" dirty="0" smtClean="0"/>
              <a:t>In what ways can technology be used to collect and analyze cardiovascular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4248"/>
            <a:ext cx="7467600" cy="4873752"/>
          </a:xfrm>
        </p:spPr>
        <p:txBody>
          <a:bodyPr/>
          <a:lstStyle/>
          <a:p>
            <a:r>
              <a:rPr lang="en-US" dirty="0" smtClean="0"/>
              <a:t>There are many ways that technology can help to find cardiovascular  data.</a:t>
            </a:r>
          </a:p>
          <a:p>
            <a:r>
              <a:rPr lang="en-US" dirty="0"/>
              <a:t> </a:t>
            </a:r>
            <a:r>
              <a:rPr lang="en-US" dirty="0" smtClean="0"/>
              <a:t>EKG (Electrocardiogram)  it records your </a:t>
            </a:r>
            <a:r>
              <a:rPr lang="en-US" dirty="0" smtClean="0"/>
              <a:t>heart’s electrical </a:t>
            </a:r>
            <a:r>
              <a:rPr lang="en-US" dirty="0" smtClean="0"/>
              <a:t>activity</a:t>
            </a:r>
          </a:p>
          <a:p>
            <a:r>
              <a:rPr lang="en-US" dirty="0" smtClean="0"/>
              <a:t>Blood Pressure Cuff : a blood pressure cuff measures the pressure of blood on the </a:t>
            </a:r>
            <a:r>
              <a:rPr lang="en-US" dirty="0" smtClean="0"/>
              <a:t>arterial </a:t>
            </a:r>
            <a:r>
              <a:rPr lang="en-US" dirty="0" smtClean="0"/>
              <a:t>walls</a:t>
            </a:r>
          </a:p>
          <a:p>
            <a:r>
              <a:rPr lang="en-US" dirty="0" smtClean="0"/>
              <a:t>Heart rate monitor: The heart </a:t>
            </a:r>
            <a:r>
              <a:rPr lang="en-US" dirty="0" smtClean="0"/>
              <a:t>rate </a:t>
            </a:r>
            <a:r>
              <a:rPr lang="en-US" dirty="0" smtClean="0"/>
              <a:t>monitor measurers your heart’s beats per minute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85800"/>
            <a:ext cx="130492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54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 it important to monitor the rate at which the heart beats?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Its is important that way you can tell if you heart is beating </a:t>
            </a:r>
            <a:r>
              <a:rPr lang="en-US" dirty="0" smtClean="0"/>
              <a:t>correctly. </a:t>
            </a:r>
            <a:endParaRPr lang="en-US" dirty="0" smtClean="0"/>
          </a:p>
          <a:p>
            <a:r>
              <a:rPr lang="en-US" dirty="0" smtClean="0"/>
              <a:t>You want to know if you heart is beating correctly and that you don’t have any </a:t>
            </a:r>
            <a:r>
              <a:rPr lang="en-US" dirty="0" smtClean="0"/>
              <a:t>abnormalities</a:t>
            </a:r>
            <a:endParaRPr lang="en-US" dirty="0" smtClean="0"/>
          </a:p>
          <a:p>
            <a:r>
              <a:rPr lang="en-US" dirty="0" smtClean="0"/>
              <a:t>By taking you </a:t>
            </a:r>
            <a:r>
              <a:rPr lang="en-US" dirty="0" smtClean="0">
                <a:solidFill>
                  <a:srgbClr val="FF0000"/>
                </a:solidFill>
              </a:rPr>
              <a:t>pulse</a:t>
            </a:r>
            <a:r>
              <a:rPr lang="en-US" dirty="0" smtClean="0"/>
              <a:t> you can tell if </a:t>
            </a:r>
            <a:r>
              <a:rPr lang="en-US" dirty="0" smtClean="0"/>
              <a:t>your </a:t>
            </a:r>
            <a:r>
              <a:rPr lang="en-US" dirty="0" smtClean="0"/>
              <a:t>heart rate is normal or not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724400"/>
            <a:ext cx="2676525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834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factors can influence heart 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Your heart rate can tell you </a:t>
            </a:r>
            <a:r>
              <a:rPr lang="en-US" dirty="0" smtClean="0"/>
              <a:t>many </a:t>
            </a:r>
            <a:r>
              <a:rPr lang="en-US" dirty="0" smtClean="0"/>
              <a:t>different things.</a:t>
            </a:r>
          </a:p>
          <a:p>
            <a:r>
              <a:rPr lang="en-US" dirty="0" smtClean="0"/>
              <a:t>Exercise </a:t>
            </a:r>
            <a:r>
              <a:rPr lang="en-US" dirty="0" smtClean="0"/>
              <a:t>is a big thing that can influence your heart </a:t>
            </a:r>
            <a:r>
              <a:rPr lang="en-US" dirty="0" smtClean="0"/>
              <a:t>rate.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/>
              <a:t>more you exercise the better your heart rate will be.</a:t>
            </a:r>
          </a:p>
          <a:p>
            <a:r>
              <a:rPr lang="en-US" dirty="0" smtClean="0"/>
              <a:t>Caffeine influences your nervous system to make your heart work harder </a:t>
            </a:r>
            <a:r>
              <a:rPr lang="en-US" dirty="0" smtClean="0"/>
              <a:t>therefore </a:t>
            </a:r>
            <a:r>
              <a:rPr lang="en-US" dirty="0" smtClean="0"/>
              <a:t>pumping quicker.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78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blood pressure?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Blood pressure measurement of force </a:t>
            </a:r>
          </a:p>
          <a:p>
            <a:pPr marL="45720" indent="0">
              <a:buNone/>
            </a:pPr>
            <a:r>
              <a:rPr lang="en-US" dirty="0" smtClean="0"/>
              <a:t>applied to artery walls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971800"/>
            <a:ext cx="3583244" cy="2590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76" y="4495800"/>
            <a:ext cx="2803320" cy="19240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57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315200" cy="1708212"/>
          </a:xfrm>
        </p:spPr>
        <p:txBody>
          <a:bodyPr>
            <a:normAutofit/>
          </a:bodyPr>
          <a:lstStyle/>
          <a:p>
            <a:r>
              <a:rPr lang="en-US" dirty="0" smtClean="0"/>
              <a:t>How do systolic and diastolic blood pressure values relate to the movement of blood in arteries?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Diastolic: Pressure</a:t>
            </a:r>
            <a:r>
              <a:rPr lang="en-US" dirty="0" smtClean="0"/>
              <a:t> that is exerted on the walls of varies arteries throughout the body in between heart beats.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Systolic</a:t>
            </a:r>
            <a:r>
              <a:rPr lang="en-US" dirty="0" smtClean="0"/>
              <a:t>: The amount of pressure that </a:t>
            </a:r>
            <a:r>
              <a:rPr lang="en-US" dirty="0" smtClean="0"/>
              <a:t>is </a:t>
            </a:r>
            <a:r>
              <a:rPr lang="en-US" dirty="0" smtClean="0"/>
              <a:t>exerted on the arteries and vessels while the heart is beating.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343400"/>
            <a:ext cx="3705225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725" y="3886200"/>
            <a:ext cx="2457450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483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factors can influence blood pressure?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Poor diet </a:t>
            </a:r>
          </a:p>
          <a:p>
            <a:r>
              <a:rPr lang="en-US" dirty="0" smtClean="0"/>
              <a:t>Lack of proactivity </a:t>
            </a:r>
          </a:p>
          <a:p>
            <a:r>
              <a:rPr lang="en-US" dirty="0" smtClean="0"/>
              <a:t>Smoking</a:t>
            </a:r>
          </a:p>
          <a:p>
            <a:r>
              <a:rPr lang="en-US" dirty="0" smtClean="0"/>
              <a:t>Consuming </a:t>
            </a:r>
            <a:r>
              <a:rPr lang="en-US" dirty="0" smtClean="0"/>
              <a:t>too </a:t>
            </a:r>
            <a:r>
              <a:rPr lang="en-US" dirty="0" smtClean="0"/>
              <a:t>much alcohol</a:t>
            </a:r>
          </a:p>
          <a:p>
            <a:r>
              <a:rPr lang="en-US" dirty="0" smtClean="0"/>
              <a:t>Weight </a:t>
            </a:r>
          </a:p>
        </p:txBody>
      </p:sp>
    </p:spTree>
    <p:extLst>
      <p:ext uri="{BB962C8B-B14F-4D97-AF65-F5344CB8AC3E}">
        <p14:creationId xmlns:p14="http://schemas.microsoft.com/office/powerpoint/2010/main" val="202299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EKG?(</a:t>
            </a:r>
            <a:r>
              <a:rPr lang="en-US" dirty="0" smtClean="0">
                <a:solidFill>
                  <a:srgbClr val="FF0000"/>
                </a:solidFill>
              </a:rPr>
              <a:t>ELECTROCARDIOGRAM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7467600" cy="4873752"/>
          </a:xfrm>
        </p:spPr>
        <p:txBody>
          <a:bodyPr/>
          <a:lstStyle/>
          <a:p>
            <a:r>
              <a:rPr lang="en-US" dirty="0" smtClean="0"/>
              <a:t>An EKG is a test that is done to see how the electricity of the heart is working.  From the firing of the p wave to </a:t>
            </a:r>
            <a:r>
              <a:rPr lang="en-US" dirty="0" smtClean="0"/>
              <a:t>the ventricles contracting in </a:t>
            </a:r>
            <a:r>
              <a:rPr lang="en-US" dirty="0" err="1" smtClean="0"/>
              <a:t>qrs</a:t>
            </a:r>
            <a:r>
              <a:rPr lang="en-US" dirty="0" smtClean="0"/>
              <a:t>, </a:t>
            </a:r>
            <a:r>
              <a:rPr lang="en-US" dirty="0" smtClean="0"/>
              <a:t>to repolarization of the ventricles in t wave.</a:t>
            </a:r>
          </a:p>
          <a:p>
            <a:r>
              <a:rPr lang="en-US" dirty="0" smtClean="0"/>
              <a:t>It </a:t>
            </a:r>
            <a:r>
              <a:rPr lang="en-US" dirty="0" smtClean="0"/>
              <a:t>can help doctors see how every thing is working like if you have a abnormal heart beat then you might get a EKG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6482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198143"/>
            <a:ext cx="2003033" cy="274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498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782"/>
            <a:ext cx="7315200" cy="1708212"/>
          </a:xfrm>
        </p:spPr>
        <p:txBody>
          <a:bodyPr>
            <a:normAutofit/>
          </a:bodyPr>
          <a:lstStyle/>
          <a:p>
            <a:r>
              <a:rPr lang="en-US" dirty="0" smtClean="0"/>
              <a:t>How can an EKG be used in the diagnosis and treatment of heart disease?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7467600" cy="4873752"/>
          </a:xfrm>
        </p:spPr>
        <p:txBody>
          <a:bodyPr/>
          <a:lstStyle/>
          <a:p>
            <a:r>
              <a:rPr lang="en-US" dirty="0" smtClean="0"/>
              <a:t>It can bee used to make sure that the </a:t>
            </a:r>
            <a:r>
              <a:rPr lang="en-US" dirty="0" smtClean="0">
                <a:solidFill>
                  <a:srgbClr val="FF0000"/>
                </a:solidFill>
              </a:rPr>
              <a:t>SA </a:t>
            </a:r>
            <a:r>
              <a:rPr lang="en-US" dirty="0" smtClean="0"/>
              <a:t>node </a:t>
            </a:r>
            <a:r>
              <a:rPr lang="en-US" dirty="0" smtClean="0"/>
              <a:t>and everything </a:t>
            </a:r>
            <a:r>
              <a:rPr lang="en-US" dirty="0" smtClean="0"/>
              <a:t>else </a:t>
            </a:r>
            <a:r>
              <a:rPr lang="en-US" dirty="0" smtClean="0"/>
              <a:t>is working together. If your </a:t>
            </a:r>
            <a:r>
              <a:rPr lang="en-US" dirty="0" err="1" smtClean="0"/>
              <a:t>sa</a:t>
            </a:r>
            <a:r>
              <a:rPr lang="en-US" dirty="0" smtClean="0"/>
              <a:t> node does not work you will need a </a:t>
            </a:r>
            <a:r>
              <a:rPr lang="en-US" dirty="0" smtClean="0">
                <a:solidFill>
                  <a:srgbClr val="FF0000"/>
                </a:solidFill>
              </a:rPr>
              <a:t>pacemaker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733800"/>
            <a:ext cx="2095500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867149"/>
            <a:ext cx="2381250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700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</TotalTime>
  <Words>401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Schoolbook</vt:lpstr>
      <vt:lpstr>Wingdings</vt:lpstr>
      <vt:lpstr>Wingdings 2</vt:lpstr>
      <vt:lpstr>Oriel</vt:lpstr>
      <vt:lpstr>4.2 The Heart at Work</vt:lpstr>
      <vt:lpstr>In what ways can technology be used to collect and analyze cardiovascular data?</vt:lpstr>
      <vt:lpstr>Why is it important to monitor the rate at which the heart beats?</vt:lpstr>
      <vt:lpstr>What factors can influence heart rate?</vt:lpstr>
      <vt:lpstr>What is blood pressure?</vt:lpstr>
      <vt:lpstr>How do systolic and diastolic blood pressure values relate to the movement of blood in arteries?</vt:lpstr>
      <vt:lpstr>What factors can influence blood pressure?</vt:lpstr>
      <vt:lpstr>What is an EKG?(ELECTROCARDIOGRAM)</vt:lpstr>
      <vt:lpstr>How can an EKG be used in the diagnosis and treatment of heart disease?</vt:lpstr>
    </vt:vector>
  </TitlesOfParts>
  <Company>Richmond Community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4.2 The Heart at Work</dc:title>
  <dc:creator>Weller, Samuel</dc:creator>
  <cp:lastModifiedBy>Chadwick Leslie</cp:lastModifiedBy>
  <cp:revision>13</cp:revision>
  <dcterms:created xsi:type="dcterms:W3CDTF">2014-05-23T15:04:13Z</dcterms:created>
  <dcterms:modified xsi:type="dcterms:W3CDTF">2018-04-18T19:56:00Z</dcterms:modified>
</cp:coreProperties>
</file>