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966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Shape 35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Shape 69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marR="0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marR="0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marR="0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marR="0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marR="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marR="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marR="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marR="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4PPZCLnVk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 POTENTIALS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rPr>
              <a:t>By: Heidi Hisrich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Then what?  Neural stimulation!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Neurons can be stimulated by: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distortion of the membrane</a:t>
            </a: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962400"/>
            <a:ext cx="28194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562225"/>
            <a:ext cx="2857499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191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Triggers Depolarization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depolarization ANYTIME the membrane potential moves toward zero</a:t>
            </a: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286000"/>
            <a:ext cx="3733800" cy="370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Depolarization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Na+ channels open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Na+ rushes INTO cell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of cell becomes NEGATIVE and inside becomes POSITIVE</a:t>
            </a: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276599"/>
            <a:ext cx="4760913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LEAD to an Action Potential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an action potential if it gets above zero</a:t>
            </a: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6108" y="2514600"/>
            <a:ext cx="4543424" cy="365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 Potentials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or nothing—the nerve fires or it doesn’t</a:t>
            </a: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133600"/>
            <a:ext cx="4876799" cy="365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3463637"/>
            <a:ext cx="2514599" cy="288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Right after nerve fires--repolarization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becomes polarized again (RE-polarized)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K+ channels open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K+ rushes OUT OF the cell (to restore concentration equilibrium)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becomes NEGATIVE &amp; inside POSITIVE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875580"/>
            <a:ext cx="2438399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3888026"/>
            <a:ext cx="4305299" cy="267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Return to resting potential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MAINTAIN polarization, the sodium-potassium pump must work CONSTANTLY!!!!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438400"/>
            <a:ext cx="5257799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Maintaining resting potential takes WORK!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takes 70% of the energy requirements of the nervous system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498147"/>
            <a:ext cx="4387145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Maintaining resting potential takes WORK!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takes 1/3 of the body’s total energy!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251364"/>
            <a:ext cx="3786188" cy="4143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 more here!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Crash Course in the Nervous System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electrical potential?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 in concentration of charges from one point to another (i.e. flashlight battery has potential of 1.5 V)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971800"/>
            <a:ext cx="3857624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 after a neuron FIRES, what happens?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to send the message to the NEXT neuron!  So now we’ll learn how that’s done… (continue with 2.2.2.)</a:t>
            </a:r>
          </a:p>
          <a:p>
            <a:pPr marL="457200" marR="0" lvl="1" indent="-90646" algn="l" rtl="0">
              <a:spcBef>
                <a:spcPts val="370"/>
              </a:spcBef>
              <a:buClr>
                <a:schemeClr val="accent1"/>
              </a:buClr>
              <a:buFont typeface="Arial"/>
              <a:buNone/>
            </a:pPr>
            <a:endParaRPr sz="18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90646" algn="l" rtl="0">
              <a:spcBef>
                <a:spcPts val="370"/>
              </a:spcBef>
              <a:buClr>
                <a:schemeClr val="accent1"/>
              </a:buClr>
              <a:buFont typeface="Arial"/>
              <a:buNone/>
            </a:pPr>
            <a:endParaRPr sz="185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63055" algn="l" rtl="0">
              <a:spcBef>
                <a:spcPts val="444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63055" algn="l" rtl="0">
              <a:spcBef>
                <a:spcPts val="444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590800"/>
            <a:ext cx="5057775" cy="378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Also called “POLARIZED”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of membrane is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</a:t>
            </a:r>
            <a:r>
              <a:rPr lang="en-US" sz="2400" smtClean="0">
                <a:solidFill>
                  <a:schemeClr val="dk1"/>
                </a:solidFill>
              </a:rPr>
              <a:t>NEGATIVE</a:t>
            </a:r>
            <a:r>
              <a:rPr lang="en-US" sz="24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outside is more </a:t>
            </a:r>
            <a:r>
              <a:rPr lang="en-US" sz="2400" smtClean="0">
                <a:solidFill>
                  <a:schemeClr val="dk1"/>
                </a:solidFill>
              </a:rPr>
              <a:t>POSITIVE</a:t>
            </a:r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048000"/>
            <a:ext cx="54483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RMP (Resting Membrane Potential) comes from this polarity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RMP of the membrane of an axon is -70mV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3657600"/>
            <a:ext cx="4819649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it is negative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Potassium has greatest effect on RMP because membrane is most permeable to potassium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6791" y="2895600"/>
            <a:ext cx="5714999" cy="282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it is negative (continued)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the cell are many anions (negative ions) that cannot leave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Phosphates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Sulfates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acids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409642"/>
            <a:ext cx="2571749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743200"/>
            <a:ext cx="1828800" cy="24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Resting Potential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504714" y="1489332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Sodium is leaking in VERY slowly and potassium out LESS slowly (both try to reach equilibrium of concentration inside and outside the membrane)</a:t>
            </a:r>
          </a:p>
          <a:p>
            <a:pPr marL="182880" marR="0" lvl="0" indent="-182880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BUT…  Sodium-Potassium pump works MUCH FASTER, compensating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3733800"/>
            <a:ext cx="4038599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Resting Potential (continued)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Na/K pump pumps OUT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Na+ ions</a:t>
            </a:r>
          </a:p>
          <a:p>
            <a:pPr marL="274320" marR="0" lvl="1" indent="-7620" algn="l" rtl="0">
              <a:spcBef>
                <a:spcPts val="4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pumps IN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K+ ions</a:t>
            </a: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27432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Resting Potential (continued)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Na/K pump maintains the cell’s POLARITY or RMP at -70 mV by keeping the: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positive</a:t>
            </a:r>
          </a:p>
          <a:p>
            <a:pPr marL="457200" marR="0" lvl="1" indent="-19050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negative</a:t>
            </a: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164" y="3352800"/>
            <a:ext cx="761999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On-screen Show (4:3)</PresentationFormat>
  <Paragraphs>88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ACTION POTENTIALS</vt:lpstr>
      <vt:lpstr>What is electrical potential?</vt:lpstr>
      <vt:lpstr>Also called “POLARIZED”</vt:lpstr>
      <vt:lpstr>RMP (Resting Membrane Potential) comes from this polarity</vt:lpstr>
      <vt:lpstr>Why it is negative</vt:lpstr>
      <vt:lpstr>Why it is negative (continued)</vt:lpstr>
      <vt:lpstr>Resting Potential</vt:lpstr>
      <vt:lpstr>Resting Potential (continued)</vt:lpstr>
      <vt:lpstr>Resting Potential (continued)</vt:lpstr>
      <vt:lpstr>Then what?  Neural stimulation!</vt:lpstr>
      <vt:lpstr>Triggers Depolarization</vt:lpstr>
      <vt:lpstr>Depolarization</vt:lpstr>
      <vt:lpstr>CAN LEAD to an Action Potential</vt:lpstr>
      <vt:lpstr>Action Potentials</vt:lpstr>
      <vt:lpstr>Right after nerve fires--repolarization</vt:lpstr>
      <vt:lpstr>Return to resting potential</vt:lpstr>
      <vt:lpstr>Maintaining resting potential takes WORK!</vt:lpstr>
      <vt:lpstr>Maintaining resting potential takes WORK!</vt:lpstr>
      <vt:lpstr>Learn more here!</vt:lpstr>
      <vt:lpstr>So after a neuron FIRES, what happens?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POTENTIALS</dc:title>
  <dc:creator>Chadwick Leslie</dc:creator>
  <cp:lastModifiedBy>Chadwick Leslie</cp:lastModifiedBy>
  <cp:revision>2</cp:revision>
  <dcterms:modified xsi:type="dcterms:W3CDTF">2016-11-10T21:59:44Z</dcterms:modified>
</cp:coreProperties>
</file>